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171825"/>
            <a:ext cx="72104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59" y="1296133"/>
            <a:ext cx="113823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60" y="4021748"/>
            <a:ext cx="118967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20" y="1286973"/>
            <a:ext cx="119157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7184" y="4588802"/>
            <a:ext cx="699855" cy="402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2095" y="4570114"/>
            <a:ext cx="699855" cy="402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6216" y="4574705"/>
            <a:ext cx="699855" cy="402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2719" y="5077564"/>
            <a:ext cx="617221" cy="34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4296" y="5031810"/>
            <a:ext cx="805084" cy="41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9396" y="5069910"/>
            <a:ext cx="518964" cy="38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484088"/>
            <a:ext cx="617221" cy="34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5173" y="5506948"/>
            <a:ext cx="479648" cy="39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6458" y="1858141"/>
            <a:ext cx="479648" cy="39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3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9968"/>
            <a:ext cx="11915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7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3" y="1414446"/>
            <a:ext cx="119348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17" y="779585"/>
            <a:ext cx="18097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11158" y="136931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135981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36" y="3700272"/>
            <a:ext cx="487506" cy="3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911" y="4181709"/>
            <a:ext cx="487506" cy="3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1911" y="4592686"/>
            <a:ext cx="487506" cy="3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240" y="5090477"/>
            <a:ext cx="487506" cy="3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5815" y="5553626"/>
            <a:ext cx="487506" cy="335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1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